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5" d="100"/>
          <a:sy n="65" d="100"/>
        </p:scale>
        <p:origin x="639" y="156"/>
      </p:cViewPr>
      <p:guideLst>
        <p:guide orient="horz" pos="2137"/>
        <p:guide pos="37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A4F43D-FD1D-4B21-869F-F5854628C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69B5A3-54DE-4135-8E44-6735EEFE4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AF3876-65EE-4D00-8A0C-78BD40C97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172121-A18B-4D28-A2E5-70C51A2AB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529E46-9B95-45C4-A27F-743014A3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075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87B25-8372-4664-BCEE-703E46DFC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1C22E8-47B5-44C9-8C72-A6212865D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883B4F-4490-490E-A057-A17CC3420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30D8F5-8469-485D-BD4C-20D5A3B72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75215-AF2F-4C2E-A15F-10C8C8953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667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6B3ACD3-02B5-4FAC-92C4-E8CE4FFB83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0D27F3-0AE1-4594-AF94-AFB0E6E58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964D76-46CD-4C11-A747-F6A54240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6F81FE-0969-4F88-A386-27C52A14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D09277-AA70-445A-B5A0-62005E1FD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922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4D654-327F-4CB6-87D0-039DC19D5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6A2BB4-6656-459E-8B95-89390D470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D007FE-AB62-442F-AEAD-F925B3980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3CA905-A004-493B-B0EB-4D550968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639C3D-74BC-4E24-9F87-44B0DCCC6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16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1946E8-8059-4E6F-9BC0-C0B5769DA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A2BA54-9114-4188-8C58-09F75749D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57384B-CBEE-492A-ADEB-F92D296F0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054341-135A-4BC1-BB8A-7E0F29171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EC6047-14CE-4579-9984-5F903443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379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7AF9A9-0D35-4C94-842D-142BD7F9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59114B-A834-4FD0-AFE9-8333E70277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AA070E-1EC5-4E8D-8AA5-D36A7B381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A2DB40-3C87-4DED-B9DE-BE6EF3FC5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4527DE-AF05-4668-80DF-26B93CB5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A035A9-DDC4-47B5-BFC6-BE0A7DDA7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44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C2DB2F-4AA7-4353-9A37-08157F40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99B987-4C00-4926-AADB-1B7B6250C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75C66B-E56B-4FDB-83FD-0F20530637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5F026C-6202-4570-820F-112E1195A8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24F3C61-F90C-4CCF-B6D9-B81BFE4E5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823F68-ABC7-4581-81AD-47EE97150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410E29-39D3-4456-A3B6-6C488B25F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D9ADC3D-3DA0-4D06-B89E-77B87AB25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70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132121-92EF-4FFE-BB4F-F62C847C2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F4F519-C841-48FC-AD7C-57D948AB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2CFB90D-40D3-4A14-BA4A-91F5F3040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C33ED60-D6D2-4DB9-A1F2-165AA6694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99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46D30F-B029-49C1-B2D1-C3725D92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E34821-2BFD-4BF6-9CE1-B73DF6228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434C6A-F000-4C7A-A2DE-120081A37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279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B055E5-6F2F-46EB-AAC7-E909F1FD7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2A5D5D-085F-40CE-A778-DF28BC0AE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247C30C-C00E-4274-A45E-2D3C5F437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7EE4A9-8B08-4FD3-AB5C-D2F8D34E1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169210-E3A3-46C6-A97D-08433E21C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961E6-644F-4405-BA31-4DAA51BC7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84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8095C9-1D22-40D1-B441-D6443B3FE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EB60A1D-1264-43C0-997E-9C5A418FC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452FB9-A73D-4DA0-851C-DA7880E5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4BFDF1-6FED-4758-9A55-EC492256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492DF5-9ACB-4FDB-A041-DFF5135B4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C967B6-913B-4A65-9B32-F444ADA3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3069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50D9711-2F7A-40AE-8214-1721A9419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1DDF52-BB4A-4790-B630-41CF4AE82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83985A-6750-4504-AD1F-6CA665320E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2C851-EDAD-4003-81EC-5FD0BAD22A33}" type="datetimeFigureOut">
              <a:rPr lang="zh-CN" altLang="en-US" smtClean="0"/>
              <a:t>2024/11/14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ED8BE-7BD1-4D6E-8FEA-C7614D50F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8AC4E6-6CAA-43A5-A3E2-E3B0D7644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8AA01-16F1-45E4-B53C-44EF00D513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7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18" Type="http://schemas.openxmlformats.org/officeDocument/2006/relationships/image" Target="../media/image33.png"/><Relationship Id="rId3" Type="http://schemas.openxmlformats.org/officeDocument/2006/relationships/image" Target="../media/image18.png"/><Relationship Id="rId21" Type="http://schemas.openxmlformats.org/officeDocument/2006/relationships/image" Target="../media/image36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20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19" Type="http://schemas.openxmlformats.org/officeDocument/2006/relationships/image" Target="../media/image34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BF69F30-BAB8-4F3A-A625-3C1AF9E915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887106" y="768824"/>
            <a:ext cx="2401115" cy="24429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9C3AF1-5FF1-4241-97B3-2D585BBBAE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3391181" y="768824"/>
            <a:ext cx="2401115" cy="244294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C43C0BA-5B4D-47C5-BD4E-56A6B2DC2B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5895256" y="768824"/>
            <a:ext cx="2401115" cy="24429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71271DD-8BF2-48A4-864E-89CCB914BE0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8399331" y="768824"/>
            <a:ext cx="2401115" cy="24429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5B2003B-3E27-4883-95E4-DB2853A3D6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887106" y="3707641"/>
            <a:ext cx="2401115" cy="244294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BB420F8-36B3-462C-AE86-C684DD4075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3391181" y="3707641"/>
            <a:ext cx="2401115" cy="244294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F0399F1-8870-4113-8755-CC4761358CA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4" b="9983"/>
          <a:stretch/>
        </p:blipFill>
        <p:spPr>
          <a:xfrm>
            <a:off x="5895256" y="3707641"/>
            <a:ext cx="2401115" cy="244294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F3C80DC-2C54-4B20-A176-B2833D40139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2537" r="13913" b="9983"/>
          <a:stretch/>
        </p:blipFill>
        <p:spPr>
          <a:xfrm>
            <a:off x="8399331" y="3707641"/>
            <a:ext cx="2401115" cy="2442948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FF65570-8547-4EAB-90E1-ABFA80D126B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16" t="12554" r="1567" b="9701"/>
          <a:stretch/>
        </p:blipFill>
        <p:spPr>
          <a:xfrm>
            <a:off x="10907391" y="656614"/>
            <a:ext cx="608410" cy="56195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3811A8D1-1C32-4FA4-83EA-279510FA9B67}"/>
                  </a:ext>
                </a:extLst>
              </p:cNvPr>
              <p:cNvSpPr txBox="1"/>
              <p:nvPr/>
            </p:nvSpPr>
            <p:spPr>
              <a:xfrm>
                <a:off x="887106" y="3164882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(a)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3811A8D1-1C32-4FA4-83EA-279510FA9B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106" y="3164882"/>
                <a:ext cx="2401115" cy="391261"/>
              </a:xfrm>
              <a:prstGeom prst="rect">
                <a:avLst/>
              </a:prstGeom>
              <a:blipFill>
                <a:blip r:embed="rId10"/>
                <a:stretch>
                  <a:fillRect t="-7813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BBCC1D37-76A8-4FEB-8B46-FCC59298BBC6}"/>
                  </a:ext>
                </a:extLst>
              </p:cNvPr>
              <p:cNvSpPr txBox="1"/>
              <p:nvPr/>
            </p:nvSpPr>
            <p:spPr>
              <a:xfrm>
                <a:off x="3392067" y="3164882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=0.2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BBCC1D37-76A8-4FEB-8B46-FCC59298BB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2067" y="3164882"/>
                <a:ext cx="2401115" cy="391261"/>
              </a:xfrm>
              <a:prstGeom prst="rect">
                <a:avLst/>
              </a:prstGeom>
              <a:blipFill>
                <a:blip r:embed="rId11"/>
                <a:stretch>
                  <a:fillRect t="-7813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19FBCB1-1BF6-43AD-B541-3171258266B3}"/>
                  </a:ext>
                </a:extLst>
              </p:cNvPr>
              <p:cNvSpPr txBox="1"/>
              <p:nvPr/>
            </p:nvSpPr>
            <p:spPr>
              <a:xfrm>
                <a:off x="5897028" y="3164882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(c)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=0.5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419FBCB1-1BF6-43AD-B541-3171258266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7028" y="3164882"/>
                <a:ext cx="2401115" cy="391261"/>
              </a:xfrm>
              <a:prstGeom prst="rect">
                <a:avLst/>
              </a:prstGeom>
              <a:blipFill>
                <a:blip r:embed="rId12"/>
                <a:stretch>
                  <a:fillRect t="-7813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DCB85145-BCD1-4E72-9DDB-40A879CE153D}"/>
                  </a:ext>
                </a:extLst>
              </p:cNvPr>
              <p:cNvSpPr txBox="1"/>
              <p:nvPr/>
            </p:nvSpPr>
            <p:spPr>
              <a:xfrm>
                <a:off x="8401989" y="3164882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(d)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=1.0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DCB85145-BCD1-4E72-9DDB-40A879CE1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1989" y="3164882"/>
                <a:ext cx="2401115" cy="391261"/>
              </a:xfrm>
              <a:prstGeom prst="rect">
                <a:avLst/>
              </a:prstGeom>
              <a:blipFill>
                <a:blip r:embed="rId13"/>
                <a:stretch>
                  <a:fillRect t="-7813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7821430-A504-4C87-8EA3-38DC9E449709}"/>
                  </a:ext>
                </a:extLst>
              </p:cNvPr>
              <p:cNvSpPr txBox="1"/>
              <p:nvPr/>
            </p:nvSpPr>
            <p:spPr>
              <a:xfrm>
                <a:off x="884448" y="6106846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=2.0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47821430-A504-4C87-8EA3-38DC9E4497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448" y="6106846"/>
                <a:ext cx="2401115" cy="391261"/>
              </a:xfrm>
              <a:prstGeom prst="rect">
                <a:avLst/>
              </a:prstGeom>
              <a:blipFill>
                <a:blip r:embed="rId14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FE4B04D-6623-4B3B-A43F-23C64731BCFD}"/>
                  </a:ext>
                </a:extLst>
              </p:cNvPr>
              <p:cNvSpPr txBox="1"/>
              <p:nvPr/>
            </p:nvSpPr>
            <p:spPr>
              <a:xfrm>
                <a:off x="3389409" y="6106846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(f)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=5.0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FE4B04D-6623-4B3B-A43F-23C64731BC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9409" y="6106846"/>
                <a:ext cx="2401115" cy="391261"/>
              </a:xfrm>
              <a:prstGeom prst="rect">
                <a:avLst/>
              </a:prstGeom>
              <a:blipFill>
                <a:blip r:embed="rId15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AD5E66DA-BADD-4E33-88DD-18FDFB7AA717}"/>
                  </a:ext>
                </a:extLst>
              </p:cNvPr>
              <p:cNvSpPr txBox="1"/>
              <p:nvPr/>
            </p:nvSpPr>
            <p:spPr>
              <a:xfrm>
                <a:off x="5894370" y="6106846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=10.0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AD5E66DA-BADD-4E33-88DD-18FDFB7AA7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4370" y="6106846"/>
                <a:ext cx="2401115" cy="391261"/>
              </a:xfrm>
              <a:prstGeom prst="rect">
                <a:avLst/>
              </a:prstGeom>
              <a:blipFill>
                <a:blip r:embed="rId16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DE351BE-68E5-4BB5-8129-6C987FFDECC7}"/>
                  </a:ext>
                </a:extLst>
              </p:cNvPr>
              <p:cNvSpPr txBox="1"/>
              <p:nvPr/>
            </p:nvSpPr>
            <p:spPr>
              <a:xfrm>
                <a:off x="8399331" y="6106846"/>
                <a:ext cx="2401115" cy="391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(f)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𝑏𝑜𝑢𝑛𝑑𝑎𝑟𝑦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=15.0</m:t>
                    </m:r>
                  </m:oMath>
                </a14:m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BDE351BE-68E5-4BB5-8129-6C987FFDEC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9331" y="6106846"/>
                <a:ext cx="2401115" cy="391261"/>
              </a:xfrm>
              <a:prstGeom prst="rect">
                <a:avLst/>
              </a:prstGeom>
              <a:blipFill>
                <a:blip r:embed="rId17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85A63945-72CB-4036-A955-34F22E401343}"/>
              </a:ext>
            </a:extLst>
          </p:cNvPr>
          <p:cNvSpPr txBox="1"/>
          <p:nvPr/>
        </p:nvSpPr>
        <p:spPr>
          <a:xfrm>
            <a:off x="4589966" y="55351"/>
            <a:ext cx="180049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solidFill>
                  <a:srgbClr val="FF0000"/>
                </a:solidFill>
              </a:rPr>
              <a:t>OLD</a:t>
            </a:r>
            <a:endParaRPr lang="zh-CN" altLang="en-US" sz="6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520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13534A3-A088-4215-AAF7-C3CBEC41B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20" y="1189112"/>
            <a:ext cx="1945950" cy="198115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A1B618B-D3B6-4759-8E29-2AD13DC1B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708" y="1189112"/>
            <a:ext cx="1945950" cy="198115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F929A90-8F3C-4C93-BD06-911C126BF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296" y="1189112"/>
            <a:ext cx="1945950" cy="198115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3A61221-B30F-4D9E-9CD1-98523600D5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884" y="1189112"/>
            <a:ext cx="1945950" cy="198115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8982C53-4EAE-4A58-8019-57250633B7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472" y="1189112"/>
            <a:ext cx="1945950" cy="1981156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A067C8F-E512-4321-84F6-F0474019AB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20" y="3766656"/>
            <a:ext cx="1945950" cy="198115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4770D489-EC44-417E-8FF7-D1772FD804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296" y="3766656"/>
            <a:ext cx="1945950" cy="1981156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1961ED30-6916-419F-8084-28ABA22184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884" y="3766656"/>
            <a:ext cx="1945950" cy="1981156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C0FEDD83-1C02-4317-AF64-E51D47F23D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472" y="3766656"/>
            <a:ext cx="1945950" cy="198115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04013999-A514-40B9-BD06-D1834DADC6D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85"/>
          <a:stretch/>
        </p:blipFill>
        <p:spPr>
          <a:xfrm>
            <a:off x="11103913" y="338866"/>
            <a:ext cx="592549" cy="6099586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3505A92C-4DE6-431E-84EB-5D0AA5F0DF42}"/>
              </a:ext>
            </a:extLst>
          </p:cNvPr>
          <p:cNvSpPr txBox="1"/>
          <p:nvPr/>
        </p:nvSpPr>
        <p:spPr>
          <a:xfrm>
            <a:off x="816120" y="3170268"/>
            <a:ext cx="19459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GT</a:t>
            </a:r>
            <a:endParaRPr lang="zh-CN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84F9AB1-82B8-405D-9FBD-5A43AFAE6264}"/>
                  </a:ext>
                </a:extLst>
              </p:cNvPr>
              <p:cNvSpPr txBox="1"/>
              <p:nvPr/>
            </p:nvSpPr>
            <p:spPr>
              <a:xfrm>
                <a:off x="2874708" y="3170268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84F9AB1-82B8-405D-9FBD-5A43AFAE62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4708" y="3170268"/>
                <a:ext cx="1945951" cy="430887"/>
              </a:xfrm>
              <a:prstGeom prst="rect">
                <a:avLst/>
              </a:prstGeom>
              <a:blipFill>
                <a:blip r:embed="rId12"/>
                <a:stretch>
                  <a:fillRect t="-98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5B68E3D-8E9A-4361-93B5-C42DB288E14F}"/>
                  </a:ext>
                </a:extLst>
              </p:cNvPr>
              <p:cNvSpPr txBox="1"/>
              <p:nvPr/>
            </p:nvSpPr>
            <p:spPr>
              <a:xfrm>
                <a:off x="4933296" y="3170268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(c)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.2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5B68E3D-8E9A-4361-93B5-C42DB288E1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3296" y="3170268"/>
                <a:ext cx="1945951" cy="430887"/>
              </a:xfrm>
              <a:prstGeom prst="rect">
                <a:avLst/>
              </a:prstGeom>
              <a:blipFill>
                <a:blip r:embed="rId13"/>
                <a:stretch>
                  <a:fillRect t="-98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60D74887-E040-4652-88D5-7A9E96272EDB}"/>
                  </a:ext>
                </a:extLst>
              </p:cNvPr>
              <p:cNvSpPr txBox="1"/>
              <p:nvPr/>
            </p:nvSpPr>
            <p:spPr>
              <a:xfrm>
                <a:off x="6991884" y="3170268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(d)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60D74887-E040-4652-88D5-7A9E96272E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1884" y="3170268"/>
                <a:ext cx="1945951" cy="430887"/>
              </a:xfrm>
              <a:prstGeom prst="rect">
                <a:avLst/>
              </a:prstGeom>
              <a:blipFill>
                <a:blip r:embed="rId14"/>
                <a:stretch>
                  <a:fillRect t="-98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5FDF01FD-179D-470B-8DAF-5FC710FCE800}"/>
                  </a:ext>
                </a:extLst>
              </p:cNvPr>
              <p:cNvSpPr txBox="1"/>
              <p:nvPr/>
            </p:nvSpPr>
            <p:spPr>
              <a:xfrm>
                <a:off x="9050472" y="3170268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0.5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5FDF01FD-179D-470B-8DAF-5FC710FCE8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0472" y="3170268"/>
                <a:ext cx="1945951" cy="430887"/>
              </a:xfrm>
              <a:prstGeom prst="rect">
                <a:avLst/>
              </a:prstGeom>
              <a:blipFill>
                <a:blip r:embed="rId15"/>
                <a:stretch>
                  <a:fillRect t="-9859" b="-281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63B0BD0A-9718-45C1-9E4D-0DE1C1C20430}"/>
                  </a:ext>
                </a:extLst>
              </p:cNvPr>
              <p:cNvSpPr txBox="1"/>
              <p:nvPr/>
            </p:nvSpPr>
            <p:spPr>
              <a:xfrm>
                <a:off x="816120" y="5754297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(f)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63B0BD0A-9718-45C1-9E4D-0DE1C1C204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120" y="5754297"/>
                <a:ext cx="1945951" cy="430887"/>
              </a:xfrm>
              <a:prstGeom prst="rect">
                <a:avLst/>
              </a:prstGeom>
              <a:blipFill>
                <a:blip r:embed="rId16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5C8D9114-B261-4BF9-BD66-7A3E504E426A}"/>
                  </a:ext>
                </a:extLst>
              </p:cNvPr>
              <p:cNvSpPr txBox="1"/>
              <p:nvPr/>
            </p:nvSpPr>
            <p:spPr>
              <a:xfrm>
                <a:off x="4933295" y="5754297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(h)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5C8D9114-B261-4BF9-BD66-7A3E504E42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3295" y="5754297"/>
                <a:ext cx="1945951" cy="430887"/>
              </a:xfrm>
              <a:prstGeom prst="rect">
                <a:avLst/>
              </a:prstGeom>
              <a:blipFill>
                <a:blip r:embed="rId17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2BE25426-F2FC-434A-881E-C379B3FD6337}"/>
                  </a:ext>
                </a:extLst>
              </p:cNvPr>
              <p:cNvSpPr txBox="1"/>
              <p:nvPr/>
            </p:nvSpPr>
            <p:spPr>
              <a:xfrm>
                <a:off x="6991883" y="5754297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altLang="zh-CN" sz="22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2BE25426-F2FC-434A-881E-C379B3FD63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1883" y="5754297"/>
                <a:ext cx="1945951" cy="430887"/>
              </a:xfrm>
              <a:prstGeom prst="rect">
                <a:avLst/>
              </a:prstGeom>
              <a:blipFill>
                <a:blip r:embed="rId18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31A1ECA-FE77-489C-A34C-5142B8C2A6FB}"/>
                  </a:ext>
                </a:extLst>
              </p:cNvPr>
              <p:cNvSpPr txBox="1"/>
              <p:nvPr/>
            </p:nvSpPr>
            <p:spPr>
              <a:xfrm>
                <a:off x="9050472" y="5754297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(j)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20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B31A1ECA-FE77-489C-A34C-5142B8C2A6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0472" y="5754297"/>
                <a:ext cx="1945951" cy="430887"/>
              </a:xfrm>
              <a:prstGeom prst="rect">
                <a:avLst/>
              </a:prstGeom>
              <a:blipFill>
                <a:blip r:embed="rId19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" name="图片 39">
            <a:extLst>
              <a:ext uri="{FF2B5EF4-FFF2-40B4-BE49-F238E27FC236}">
                <a16:creationId xmlns:a16="http://schemas.microsoft.com/office/drawing/2014/main" id="{3DA2C357-EA4B-4DF4-B5DD-CA9E0BE219C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60" y="3766656"/>
            <a:ext cx="1945950" cy="198115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B671D7EE-0AC5-4BAC-BC86-D7FE9BEB4CB5}"/>
                  </a:ext>
                </a:extLst>
              </p:cNvPr>
              <p:cNvSpPr txBox="1"/>
              <p:nvPr/>
            </p:nvSpPr>
            <p:spPr>
              <a:xfrm>
                <a:off x="2869559" y="5754297"/>
                <a:ext cx="19459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(g)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endParaRPr lang="zh-CN" alt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B671D7EE-0AC5-4BAC-BC86-D7FE9BEB4C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9559" y="5754297"/>
                <a:ext cx="1945951" cy="430887"/>
              </a:xfrm>
              <a:prstGeom prst="rect">
                <a:avLst/>
              </a:prstGeom>
              <a:blipFill>
                <a:blip r:embed="rId21"/>
                <a:stretch>
                  <a:fillRect t="-9859" b="-267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6926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107</Words>
  <Application>Microsoft Office PowerPoint</Application>
  <PresentationFormat>宽屏</PresentationFormat>
  <Paragraphs>19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子墨</dc:creator>
  <cp:lastModifiedBy>王 子墨</cp:lastModifiedBy>
  <cp:revision>2</cp:revision>
  <dcterms:created xsi:type="dcterms:W3CDTF">2024-11-11T00:53:45Z</dcterms:created>
  <dcterms:modified xsi:type="dcterms:W3CDTF">2024-11-15T01:38:20Z</dcterms:modified>
</cp:coreProperties>
</file>

<file path=docProps/thumbnail.jpeg>
</file>